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59" r:id="rId7"/>
    <p:sldId id="261" r:id="rId8"/>
    <p:sldId id="262" r:id="rId9"/>
    <p:sldId id="267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CC"/>
    <a:srgbClr val="CC0000"/>
    <a:srgbClr val="6600CC"/>
    <a:srgbClr val="FF99FF"/>
    <a:srgbClr val="FF3300"/>
    <a:srgbClr val="990099"/>
    <a:srgbClr val="EAFED0"/>
    <a:srgbClr val="000066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4E30-FC44-4355-8970-67296BC4976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130B-39A0-466E-B7DD-CC41DDD02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16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4E30-FC44-4355-8970-67296BC4976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130B-39A0-466E-B7DD-CC41DDD02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31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4E30-FC44-4355-8970-67296BC4976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130B-39A0-466E-B7DD-CC41DDD02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02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4E30-FC44-4355-8970-67296BC4976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130B-39A0-466E-B7DD-CC41DDD02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79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4E30-FC44-4355-8970-67296BC4976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130B-39A0-466E-B7DD-CC41DDD02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19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4E30-FC44-4355-8970-67296BC4976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130B-39A0-466E-B7DD-CC41DDD02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2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4E30-FC44-4355-8970-67296BC4976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130B-39A0-466E-B7DD-CC41DDD02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70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4E30-FC44-4355-8970-67296BC4976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130B-39A0-466E-B7DD-CC41DDD02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29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4E30-FC44-4355-8970-67296BC4976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130B-39A0-466E-B7DD-CC41DDD02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85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4E30-FC44-4355-8970-67296BC4976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130B-39A0-466E-B7DD-CC41DDD02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38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4E30-FC44-4355-8970-67296BC4976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130B-39A0-466E-B7DD-CC41DDD02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65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D4E30-FC44-4355-8970-67296BC4976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5130B-39A0-466E-B7DD-CC41DDD02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26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87;&#1086;&#1083;&#1100;&#1079;&#1086;&#1074;&#1072;&#1090;&#1077;&#1083;&#1100;\Desktop\&#1050;&#1086;&#1085;&#1082;&#1091;&#1088;&#1089;\&#1050;&#1083;&#1080;&#1087;%20&#1044;&#1088;&#1091;&#1079;&#1100;&#1103;%20(&#1057;&#1083;&#1086;&#1074;&#1072;-&#1087;&#1086;&#1076;&#1089;&#1082;&#1072;&#1079;&#1082;&#1080;).mp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7772400" cy="194421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в город</a:t>
            </a:r>
            <a:br>
              <a:rPr lang="ru-RU" sz="4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Р У Ж Б А</a:t>
            </a:r>
            <a:endParaRPr lang="ru-RU" sz="48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708920"/>
            <a:ext cx="6400800" cy="2976736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403244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24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БООДРАТ</a:t>
            </a:r>
            <a:endParaRPr lang="ru-RU" sz="48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</a:t>
            </a:r>
          </a:p>
          <a:p>
            <a:pPr marL="0" indent="0" algn="ctr">
              <a:buNone/>
            </a:pPr>
            <a:endParaRPr lang="ru-RU" sz="48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05678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92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ЖБАРУД</a:t>
            </a:r>
            <a:endParaRPr lang="ru-RU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ДРУЖБА</a:t>
            </a:r>
          </a:p>
          <a:p>
            <a:pPr marL="0" indent="0" algn="ctr">
              <a:buNone/>
            </a:pPr>
            <a:endParaRPr lang="ru-RU" sz="48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34481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18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84076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Управляющая кнопка: фильм 2">
            <a:hlinkClick r:id="rId3" action="ppaction://hlinkfile" highlightClick="1"/>
          </p:cNvPr>
          <p:cNvSpPr/>
          <p:nvPr/>
        </p:nvSpPr>
        <p:spPr>
          <a:xfrm>
            <a:off x="323528" y="5647603"/>
            <a:ext cx="1152128" cy="86409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43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АЖУЕВИЕН</a:t>
            </a:r>
            <a:endParaRPr lang="ru-RU" sz="54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</a:t>
            </a:r>
            <a:endParaRPr lang="ru-RU" sz="48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8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dreamworlds.ru/uploads/posts/2008-09/1220467257_skazka-rjadom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1"/>
            <a:ext cx="6696743" cy="4104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220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ЗЫВТОЧВЬТИСО</a:t>
            </a:r>
            <a:endParaRPr lang="ru-RU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ОТЗЫВЧИВОСТЬ</a:t>
            </a:r>
          </a:p>
          <a:p>
            <a:pPr marL="0" indent="0" algn="ctr">
              <a:buNone/>
            </a:pPr>
            <a:endParaRPr lang="ru-RU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img1.liveinternet.ru/images/attach/c/1/57/816/57816583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1916831"/>
            <a:ext cx="3456385" cy="4176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19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РВЕОСЬТН</a:t>
            </a:r>
            <a:endParaRPr lang="ru-RU" sz="48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ВЕРНОСТЬ</a:t>
            </a:r>
          </a:p>
          <a:p>
            <a:pPr marL="0" indent="0">
              <a:buNone/>
            </a:pPr>
            <a:endParaRPr lang="ru-RU" sz="48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im1-tub-ru.yandex.net/i?id=2e748b4cdd76fbe50cab7f1f56d9513c-14-144&amp;n=33&amp;h=2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696744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31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 и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Карлсон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im1-tub-ru.yandex.net/i?id=5fb412c240547b441d3b723d2172d5f2-31-144&amp;n=33&amp;h=21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5544616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36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Винни Пух и Пятачок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04056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94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Крокодил Гена и Чебурашка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im1-tub-ru.yandex.net/i?id=641d390c49f77b8ff00617a11bf388ec-73-144&amp;n=33&amp;h=21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616624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287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Ниф-Ниф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Нуф-Нуф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Наф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Наф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938019" cy="418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65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</a:t>
            </a:r>
            <a:endParaRPr lang="ru-RU" sz="48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C0000"/>
                </a:solidFill>
              </a:rPr>
              <a:t>Н.Н. Носова</a:t>
            </a:r>
          </a:p>
          <a:p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</a:rPr>
              <a:t>В.Ю. Драгунский</a:t>
            </a:r>
          </a:p>
          <a:p>
            <a:endParaRPr lang="ru-RU" b="1" dirty="0">
              <a:solidFill>
                <a:srgbClr val="CC0000"/>
              </a:solidFill>
            </a:endParaRPr>
          </a:p>
        </p:txBody>
      </p:sp>
      <p:pic>
        <p:nvPicPr>
          <p:cNvPr id="8" name="Рисунок 7" descr="http://im3-tub-ru.yandex.net/i?id=3d811c76d0423537c0fd6d56ecbc0e7a-80-144&amp;n=33&amp;h=2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3024336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3779912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02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39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Путешествие в город Д Р У Ж Б А</vt:lpstr>
      <vt:lpstr>АЖУЕВИЕН</vt:lpstr>
      <vt:lpstr>ЗЫВТОЧВЬТИСО</vt:lpstr>
      <vt:lpstr>РВЕОСЬТН</vt:lpstr>
      <vt:lpstr>Малыш и Карлсон</vt:lpstr>
      <vt:lpstr>Винни Пух и Пятачок</vt:lpstr>
      <vt:lpstr>Крокодил Гена и Чебурашка</vt:lpstr>
      <vt:lpstr>Ниф-Ниф, Нуф-Нуф , Наф - Наф</vt:lpstr>
      <vt:lpstr>Викторина </vt:lpstr>
      <vt:lpstr>БООДРАТ</vt:lpstr>
      <vt:lpstr>ЖБАРУД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город Д Р У Ж Б А</dc:title>
  <dc:creator>Владимир</dc:creator>
  <cp:lastModifiedBy>пользователь</cp:lastModifiedBy>
  <cp:revision>11</cp:revision>
  <dcterms:created xsi:type="dcterms:W3CDTF">2015-01-18T08:19:27Z</dcterms:created>
  <dcterms:modified xsi:type="dcterms:W3CDTF">2015-01-27T09:18:21Z</dcterms:modified>
</cp:coreProperties>
</file>